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0"/>
            <a:ext cx="1153160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4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r"/>
            <a:r>
              <a:rPr lang="fr-FR" sz="2800" u="sng" dirty="0"/>
              <a:t>Bonus n°2 :</a:t>
            </a:r>
          </a:p>
          <a:p>
            <a:pPr algn="r"/>
            <a:r>
              <a:rPr lang="fr-FR" sz="2800" dirty="0"/>
              <a:t>production d’énoncé</a:t>
            </a:r>
          </a:p>
          <a:p>
            <a:pPr algn="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4179B0A-ED92-4BD8-8CBE-04BDA29B98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888632" y="1205175"/>
            <a:ext cx="6326156" cy="556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960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20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17</cp:revision>
  <dcterms:created xsi:type="dcterms:W3CDTF">2024-01-15T15:53:14Z</dcterms:created>
  <dcterms:modified xsi:type="dcterms:W3CDTF">2024-05-17T09:17:59Z</dcterms:modified>
</cp:coreProperties>
</file>